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8" r:id="rId2"/>
  </p:sldIdLst>
  <p:sldSz cx="7556500" cy="10680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top>
          <a:bottom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>
              <a:alpha val="0"/>
            </a:srgb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top>
          <a:bottom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DE1"/>
          </a:solidFill>
        </a:fill>
      </a:tcStyle>
    </a:wholeTbl>
    <a:band2H>
      <a:tcTxStyle/>
      <a:tcStyle>
        <a:tcBdr/>
        <a:fill>
          <a:solidFill>
            <a:srgbClr val="E6EF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72"/>
    <p:restoredTop sz="94759"/>
  </p:normalViewPr>
  <p:slideViewPr>
    <p:cSldViewPr snapToGrid="0">
      <p:cViewPr varScale="1">
        <p:scale>
          <a:sx n="126" d="100"/>
          <a:sy n="126" d="100"/>
        </p:scale>
        <p:origin x="55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1" name="Shape 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16150" y="685800"/>
            <a:ext cx="2425700" cy="34290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4932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e du titre"/>
          <p:cNvSpPr txBox="1">
            <a:spLocks noGrp="1"/>
          </p:cNvSpPr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r>
              <a:t>Texte du titre</a:t>
            </a:r>
          </a:p>
        </p:txBody>
      </p:sp>
      <p:sp>
        <p:nvSpPr>
          <p:cNvPr id="2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>
            <a:normAutofit/>
          </a:bodyPr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e du titre"/>
          <p:cNvSpPr txBox="1">
            <a:spLocks noGrp="1"/>
          </p:cNvSpPr>
          <p:nvPr>
            <p:ph type="title"/>
          </p:nvPr>
        </p:nvSpPr>
        <p:spPr>
          <a:xfrm>
            <a:off x="405324" y="935745"/>
            <a:ext cx="5264701" cy="8503801"/>
          </a:xfrm>
          <a:prstGeom prst="rect">
            <a:avLst/>
          </a:prstGeom>
        </p:spPr>
        <p:txBody>
          <a:bodyPr/>
          <a:lstStyle>
            <a:lvl1pPr algn="l">
              <a:defRPr sz="4800"/>
            </a:lvl1pPr>
          </a:lstStyle>
          <a:p>
            <a:r>
              <a:t>Texte du titre</a:t>
            </a:r>
          </a:p>
        </p:txBody>
      </p:sp>
      <p:sp>
        <p:nvSpPr>
          <p:cNvPr id="2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20;p26"/>
          <p:cNvSpPr/>
          <p:nvPr/>
        </p:nvSpPr>
        <p:spPr>
          <a:xfrm>
            <a:off x="3779999" y="-261"/>
            <a:ext cx="3780001" cy="10692002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" name="Texte du titre"/>
          <p:cNvSpPr txBox="1">
            <a:spLocks noGrp="1"/>
          </p:cNvSpPr>
          <p:nvPr>
            <p:ph type="title"/>
          </p:nvPr>
        </p:nvSpPr>
        <p:spPr>
          <a:xfrm>
            <a:off x="219507" y="2563449"/>
            <a:ext cx="3344402" cy="3081301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Texte du titre</a:t>
            </a:r>
          </a:p>
        </p:txBody>
      </p:sp>
      <p:sp>
        <p:nvSpPr>
          <p:cNvPr id="38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219507" y="5826864"/>
            <a:ext cx="3344402" cy="25674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9" name="Google Shape;23;p26"/>
          <p:cNvSpPr txBox="1">
            <a:spLocks noGrp="1"/>
          </p:cNvSpPr>
          <p:nvPr>
            <p:ph type="body" sz="half" idx="21"/>
          </p:nvPr>
        </p:nvSpPr>
        <p:spPr>
          <a:xfrm>
            <a:off x="4083839" y="1505163"/>
            <a:ext cx="3172201" cy="768120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endParaRPr/>
          </a:p>
        </p:txBody>
      </p:sp>
      <p:sp>
        <p:nvSpPr>
          <p:cNvPr id="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257705" y="8794266"/>
            <a:ext cx="4959600" cy="125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xx%"/>
          <p:cNvSpPr txBox="1">
            <a:spLocks noGrp="1"/>
          </p:cNvSpPr>
          <p:nvPr>
            <p:ph type="title" hasCustomPrompt="1"/>
          </p:nvPr>
        </p:nvSpPr>
        <p:spPr>
          <a:xfrm>
            <a:off x="257705" y="2299346"/>
            <a:ext cx="7044601" cy="4081501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t>xx%</a:t>
            </a:r>
          </a:p>
        </p:txBody>
      </p:sp>
      <p:sp>
        <p:nvSpPr>
          <p:cNvPr id="56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257705" y="6552656"/>
            <a:ext cx="7044601" cy="2703901"/>
          </a:xfrm>
          <a:prstGeom prst="rect">
            <a:avLst/>
          </a:prstGeom>
        </p:spPr>
        <p:txBody>
          <a:bodyPr>
            <a:normAutofit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257705" y="4471058"/>
            <a:ext cx="7044601" cy="174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7121575" y="9943468"/>
            <a:ext cx="336814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4" name="Texte niveau 1…"/>
          <p:cNvSpPr txBox="1">
            <a:spLocks noGrp="1"/>
          </p:cNvSpPr>
          <p:nvPr>
            <p:ph type="body" idx="1"/>
          </p:nvPr>
        </p:nvSpPr>
        <p:spPr>
          <a:xfrm>
            <a:off x="596911" y="4526935"/>
            <a:ext cx="6423026" cy="2336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Brawling Brute OUI         NON"/>
          <p:cNvSpPr txBox="1"/>
          <p:nvPr/>
        </p:nvSpPr>
        <p:spPr>
          <a:xfrm>
            <a:off x="1446414" y="8346983"/>
            <a:ext cx="178689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000" b="1">
                <a:solidFill>
                  <a:schemeClr val="accent2">
                    <a:lumOff val="-2588"/>
                  </a:schemeClr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rPr dirty="0"/>
              <a:t>Brawling Brute OUI         NON</a:t>
            </a:r>
          </a:p>
        </p:txBody>
      </p:sp>
      <p:sp>
        <p:nvSpPr>
          <p:cNvPr id="142" name="Brawling Brute OUI         NON"/>
          <p:cNvSpPr txBox="1"/>
          <p:nvPr/>
        </p:nvSpPr>
        <p:spPr>
          <a:xfrm>
            <a:off x="1446414" y="6130832"/>
            <a:ext cx="1786891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 defTabSz="457200">
              <a:defRPr sz="1000" b="1">
                <a:solidFill>
                  <a:schemeClr val="accent2">
                    <a:lumOff val="-2588"/>
                  </a:schemeClr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rPr dirty="0"/>
              <a:t>Brawling Brute OUI         NON</a:t>
            </a:r>
          </a:p>
        </p:txBody>
      </p:sp>
      <p:pic>
        <p:nvPicPr>
          <p:cNvPr id="131" name="Google Shape;149;p11" descr="Google Shape;149;p11"/>
          <p:cNvPicPr>
            <a:picLocks noChangeAspect="1"/>
          </p:cNvPicPr>
          <p:nvPr/>
        </p:nvPicPr>
        <p:blipFill>
          <a:blip r:embed="rId3"/>
          <a:srcRect l="57836" t="61381" r="27770" b="25654"/>
          <a:stretch>
            <a:fillRect/>
          </a:stretch>
        </p:blipFill>
        <p:spPr>
          <a:xfrm>
            <a:off x="5424374" y="14164456"/>
            <a:ext cx="80142" cy="128226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Rectangle"/>
          <p:cNvSpPr/>
          <p:nvPr/>
        </p:nvSpPr>
        <p:spPr>
          <a:xfrm>
            <a:off x="5948585" y="387156"/>
            <a:ext cx="1297683" cy="9310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graphicFrame>
        <p:nvGraphicFramePr>
          <p:cNvPr id="133" name="Tableau 1"/>
          <p:cNvGraphicFramePr/>
          <p:nvPr>
            <p:extLst>
              <p:ext uri="{D42A27DB-BD31-4B8C-83A1-F6EECF244321}">
                <p14:modId xmlns:p14="http://schemas.microsoft.com/office/powerpoint/2010/main" val="3165263980"/>
              </p:ext>
            </p:extLst>
          </p:nvPr>
        </p:nvGraphicFramePr>
        <p:xfrm>
          <a:off x="616126" y="1187123"/>
          <a:ext cx="6403335" cy="2527358"/>
        </p:xfrm>
        <a:graphic>
          <a:graphicData uri="http://schemas.openxmlformats.org/drawingml/2006/table">
            <a:tbl>
              <a:tblPr firstRow="1" firstCol="1" bandRow="1">
                <a:tableStyleId>{CF821DB8-F4EB-4A41-A1BA-3FCAFE7338EE}</a:tableStyleId>
              </a:tblPr>
              <a:tblGrid>
                <a:gridCol w="213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4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783"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0" marR="0" marT="0" marB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dirty="0">
                          <a:solidFill>
                            <a:srgbClr val="912733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Équipe 1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dirty="0">
                          <a:solidFill>
                            <a:srgbClr val="0070C0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Équipe 2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 defTabSz="457200">
                        <a:defRPr sz="13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Nom des équipes</a:t>
                      </a:r>
                      <a:endParaRPr sz="1200" b="0"/>
                    </a:p>
                    <a:p>
                      <a:pPr algn="ctr" defTabSz="457200">
                        <a:defRPr sz="700" b="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Dans l'ordre d'apparition du site, svp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528">
                <a:tc>
                  <a:txBody>
                    <a:bodyPr/>
                    <a:lstStyle/>
                    <a:p>
                      <a:pPr algn="ctr" defTabSz="4572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COACH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565">
                <a:tc>
                  <a:txBody>
                    <a:bodyPr/>
                    <a:lstStyle/>
                    <a:p>
                      <a:pPr algn="ctr" defTabSz="4572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882111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SCORE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994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20000"/>
                        </a:lnSpc>
                        <a:defRPr sz="11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>
                          <a:solidFill>
                            <a:srgbClr val="9E1830"/>
                          </a:solidFill>
                        </a:rPr>
                        <a:t>Public</a:t>
                      </a:r>
                      <a:r>
                        <a:rPr>
                          <a:solidFill>
                            <a:srgbClr val="C82506"/>
                          </a:solidFill>
                        </a:rPr>
                        <a:t> </a:t>
                      </a:r>
                      <a:r>
                        <a:t>(1D3 + Fans Dévoués)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994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20000"/>
                        </a:lnSpc>
                        <a:defRPr sz="13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Séquence </a:t>
                      </a:r>
                      <a:r>
                        <a:rPr>
                          <a:solidFill>
                            <a:srgbClr val="941100"/>
                          </a:solidFill>
                        </a:rPr>
                        <a:t>météo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 defTabSz="4572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Agressions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004">
                <a:tc>
                  <a:txBody>
                    <a:bodyPr/>
                    <a:lstStyle/>
                    <a:p>
                      <a:pPr algn="ctr" defTabSz="4572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Sorties Public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39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0000"/>
                        </a:lnSpc>
                        <a:defRPr sz="1100">
                          <a:solidFill>
                            <a:srgbClr val="9E1830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Coups de pouces</a:t>
                      </a:r>
                    </a:p>
                    <a:p>
                      <a:pPr algn="ctr" defTabSz="457200">
                        <a:lnSpc>
                          <a:spcPct val="90000"/>
                        </a:lnSpc>
                        <a:defRPr sz="11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&amp; Prières à Nuffle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34" name="Chope.png" descr="Chop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226" y="86397"/>
            <a:ext cx="1185042" cy="1185042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Journée N°"/>
          <p:cNvSpPr txBox="1"/>
          <p:nvPr/>
        </p:nvSpPr>
        <p:spPr>
          <a:xfrm>
            <a:off x="863183" y="1021825"/>
            <a:ext cx="1570300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88900" indent="-88900" algn="ctr" defTabSz="457200">
              <a:defRPr sz="1900" b="1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 algn="l"/>
            <a:r>
              <a:rPr lang="fr-FR" dirty="0"/>
              <a:t>Journée</a:t>
            </a:r>
            <a:r>
              <a:rPr dirty="0"/>
              <a:t> N°</a:t>
            </a:r>
            <a:r>
              <a:rPr lang="fr-FR" dirty="0"/>
              <a:t> …</a:t>
            </a:r>
            <a:endParaRPr dirty="0"/>
          </a:p>
        </p:txBody>
      </p:sp>
      <p:graphicFrame>
        <p:nvGraphicFramePr>
          <p:cNvPr id="136" name="Tableau 1-1"/>
          <p:cNvGraphicFramePr/>
          <p:nvPr>
            <p:extLst>
              <p:ext uri="{D42A27DB-BD31-4B8C-83A1-F6EECF244321}">
                <p14:modId xmlns:p14="http://schemas.microsoft.com/office/powerpoint/2010/main" val="2446977642"/>
              </p:ext>
            </p:extLst>
          </p:nvPr>
        </p:nvGraphicFramePr>
        <p:xfrm>
          <a:off x="616126" y="3958465"/>
          <a:ext cx="6403335" cy="2040869"/>
        </p:xfrm>
        <a:graphic>
          <a:graphicData uri="http://schemas.openxmlformats.org/drawingml/2006/table">
            <a:tbl>
              <a:tblPr firstCol="1" bandRow="1">
                <a:tableStyleId>{CF821DB8-F4EB-4A41-A1BA-3FCAFE7338EE}</a:tableStyleId>
              </a:tblPr>
              <a:tblGrid>
                <a:gridCol w="213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4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076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0000"/>
                        </a:lnSpc>
                        <a:defRPr sz="900">
                          <a:solidFill>
                            <a:srgbClr val="000000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sz="1100" dirty="0"/>
                        <a:t>Bonus Tempo +1</a:t>
                      </a:r>
                      <a:r>
                        <a:rPr dirty="0"/>
                        <a:t> (</a:t>
                      </a:r>
                      <a:r>
                        <a:rPr dirty="0">
                          <a:solidFill>
                            <a:schemeClr val="tx1"/>
                          </a:solidFill>
                        </a:rPr>
                        <a:t>OUI / NON</a:t>
                      </a:r>
                      <a:r>
                        <a:rPr dirty="0"/>
                        <a:t>)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0000"/>
                        </a:lnSpc>
                        <a:defRPr>
                          <a:solidFill>
                            <a:srgbClr val="000000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sz="1300"/>
                        <a:t>Gains</a:t>
                      </a:r>
                      <a:r>
                        <a:t>  </a:t>
                      </a:r>
                      <a:endParaRPr sz="1200" b="0"/>
                    </a:p>
                    <a:p>
                      <a:pPr algn="ctr" defTabSz="457200">
                        <a:lnSpc>
                          <a:spcPct val="90000"/>
                        </a:lnSpc>
                        <a:defRPr sz="900" b="0">
                          <a:solidFill>
                            <a:srgbClr val="000000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(Public / 2) + Nb TD marqués + Tempo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656">
                <a:tc>
                  <a:txBody>
                    <a:bodyPr/>
                    <a:lstStyle/>
                    <a:p>
                      <a:pPr algn="ctr" defTabSz="457200">
                        <a:defRPr sz="13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Fans dévoués</a:t>
                      </a:r>
                      <a:r>
                        <a:rPr b="0"/>
                        <a:t> </a:t>
                      </a:r>
                      <a:r>
                        <a:rPr sz="1100" b="0"/>
                        <a:t>(+1/=/-1)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8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Achats Joueurs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45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Joueurs virés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80000"/>
                        </a:lnSpc>
                        <a:defRPr sz="1200">
                          <a:solidFill>
                            <a:srgbClr val="000000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Achats</a:t>
                      </a:r>
                    </a:p>
                    <a:p>
                      <a:pPr algn="ctr" defTabSz="457200">
                        <a:lnSpc>
                          <a:spcPct val="80000"/>
                        </a:lnSpc>
                        <a:defRPr sz="1100" b="0">
                          <a:solidFill>
                            <a:srgbClr val="000000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Encadrement / Journalier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083">
                <a:tc>
                  <a:txBody>
                    <a:bodyPr/>
                    <a:lstStyle/>
                    <a:p>
                      <a:pPr algn="ctr" defTabSz="457200">
                        <a:defRPr sz="11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Erreur coûteuse</a:t>
                      </a:r>
                      <a:r>
                        <a:rPr b="0"/>
                        <a:t> </a:t>
                      </a:r>
                      <a:r>
                        <a:rPr sz="900" b="0"/>
                        <a:t>(1D6)</a:t>
                      </a:r>
                    </a:p>
                  </a:txBody>
                  <a:tcPr marL="0" marR="0" marT="0" marB="0" anchor="ctr" horzOverflow="overflow">
                    <a:solidFill>
                      <a:srgbClr val="EB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7" name="Éclair"/>
          <p:cNvSpPr/>
          <p:nvPr/>
        </p:nvSpPr>
        <p:spPr>
          <a:xfrm>
            <a:off x="4783730" y="1124119"/>
            <a:ext cx="164171" cy="2946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08" y="0"/>
                </a:moveTo>
                <a:lnTo>
                  <a:pt x="0" y="12520"/>
                </a:lnTo>
                <a:lnTo>
                  <a:pt x="12017" y="12520"/>
                </a:lnTo>
                <a:lnTo>
                  <a:pt x="9664" y="21600"/>
                </a:lnTo>
                <a:lnTo>
                  <a:pt x="21600" y="8375"/>
                </a:lnTo>
                <a:lnTo>
                  <a:pt x="11515" y="8375"/>
                </a:lnTo>
                <a:lnTo>
                  <a:pt x="16221" y="0"/>
                </a:lnTo>
                <a:lnTo>
                  <a:pt x="6808" y="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138" name="Tableau 2"/>
          <p:cNvGraphicFramePr/>
          <p:nvPr>
            <p:extLst>
              <p:ext uri="{D42A27DB-BD31-4B8C-83A1-F6EECF244321}">
                <p14:modId xmlns:p14="http://schemas.microsoft.com/office/powerpoint/2010/main" val="2898341747"/>
              </p:ext>
            </p:extLst>
          </p:nvPr>
        </p:nvGraphicFramePr>
        <p:xfrm>
          <a:off x="609776" y="6403676"/>
          <a:ext cx="6416028" cy="1812211"/>
        </p:xfrm>
        <a:graphic>
          <a:graphicData uri="http://schemas.openxmlformats.org/drawingml/2006/table">
            <a:tbl>
              <a:tblPr bandRow="1">
                <a:tableStyleId>{CF821DB8-F4EB-4A41-A1BA-3FCAFE7338EE}</a:tableStyleId>
              </a:tblPr>
              <a:tblGrid>
                <a:gridCol w="335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83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1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28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92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98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61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58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201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56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93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997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633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2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N°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TD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Réu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Sorties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Inter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solidFill>
                            <a:srgbClr val="357732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JPV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800" b="1">
                          <a:solidFill>
                            <a:srgbClr val="357732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Bonus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80000"/>
                        </a:lnSpc>
                        <a:defRPr sz="1800"/>
                      </a:pPr>
                      <a:r>
                        <a:rPr lang="fr-FR" sz="9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Aléatoire</a:t>
                      </a:r>
                    </a:p>
                  </a:txBody>
                  <a:tcPr marL="0" marR="0" marT="0" marB="0" anchor="ctr" horzOverflow="overflow">
                    <a:solidFill>
                      <a:srgbClr val="D9EC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80000"/>
                        </a:lnSpc>
                        <a:defRPr sz="1800"/>
                      </a:pPr>
                      <a:r>
                        <a:rPr lang="fr-FR" sz="9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Choisie</a:t>
                      </a:r>
                    </a:p>
                  </a:txBody>
                  <a:tcPr marL="0" marR="0" marT="0" marB="0" anchor="ctr" horzOverflow="overflow">
                    <a:solidFill>
                      <a:srgbClr val="D9EC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70000"/>
                        </a:lnSpc>
                        <a:defRPr sz="800" b="1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Carac</a:t>
                      </a:r>
                    </a:p>
                    <a:p>
                      <a:pPr algn="ctr" defTabSz="457200">
                        <a:lnSpc>
                          <a:spcPct val="80000"/>
                        </a:lnSpc>
                        <a:defRPr sz="8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sz="700"/>
                        <a:t>ou </a:t>
                      </a:r>
                      <a:r>
                        <a:rPr b="1"/>
                        <a:t>Comp</a:t>
                      </a:r>
                    </a:p>
                  </a:txBody>
                  <a:tcPr marL="0" marR="0" marT="0" marB="0" anchor="ctr" horzOverflow="overflow">
                    <a:solidFill>
                      <a:srgbClr val="C1DFE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MA</a:t>
                      </a:r>
                    </a:p>
                  </a:txBody>
                  <a:tcPr marL="0" marR="0" marT="0" marB="0" anchor="ctr" horzOverflow="overflow">
                    <a:solidFill>
                      <a:srgbClr val="F0C34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BP</a:t>
                      </a:r>
                    </a:p>
                  </a:txBody>
                  <a:tcPr marL="0" marR="0" marT="0" marB="0" anchor="ctr" horzOverflow="overflow">
                    <a:solidFill>
                      <a:srgbClr val="F0993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70000"/>
                        </a:lnSpc>
                        <a:defRPr sz="1800"/>
                      </a:pPr>
                      <a:r>
                        <a:rPr sz="800" b="1" dirty="0" err="1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Reduc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
Carac</a:t>
                      </a:r>
                    </a:p>
                  </a:txBody>
                  <a:tcPr marL="0" marR="0" marT="0" marB="0" anchor="ctr" horzOverflow="overflow"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800" b="1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9" name="Équipe 1"/>
          <p:cNvSpPr txBox="1"/>
          <p:nvPr/>
        </p:nvSpPr>
        <p:spPr>
          <a:xfrm>
            <a:off x="588932" y="6099164"/>
            <a:ext cx="732698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300" b="1">
                <a:solidFill>
                  <a:srgbClr val="912733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Équipe 1</a:t>
            </a:r>
          </a:p>
        </p:txBody>
      </p:sp>
      <p:sp>
        <p:nvSpPr>
          <p:cNvPr id="140" name="Tête de mort"/>
          <p:cNvSpPr/>
          <p:nvPr/>
        </p:nvSpPr>
        <p:spPr>
          <a:xfrm>
            <a:off x="6736591" y="6433610"/>
            <a:ext cx="171447" cy="2448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1" h="21547" extrusionOk="0">
                <a:moveTo>
                  <a:pt x="10621" y="0"/>
                </a:moveTo>
                <a:cubicBezTo>
                  <a:pt x="8452" y="0"/>
                  <a:pt x="6450" y="505"/>
                  <a:pt x="4985" y="1420"/>
                </a:cubicBezTo>
                <a:cubicBezTo>
                  <a:pt x="3496" y="2351"/>
                  <a:pt x="2676" y="3652"/>
                  <a:pt x="2676" y="5082"/>
                </a:cubicBezTo>
                <a:cubicBezTo>
                  <a:pt x="2676" y="6422"/>
                  <a:pt x="3143" y="6794"/>
                  <a:pt x="4370" y="7570"/>
                </a:cubicBezTo>
                <a:cubicBezTo>
                  <a:pt x="4340" y="7270"/>
                  <a:pt x="4246" y="7098"/>
                  <a:pt x="4021" y="6689"/>
                </a:cubicBezTo>
                <a:cubicBezTo>
                  <a:pt x="3978" y="6612"/>
                  <a:pt x="3931" y="6527"/>
                  <a:pt x="3879" y="6433"/>
                </a:cubicBezTo>
                <a:cubicBezTo>
                  <a:pt x="3439" y="5619"/>
                  <a:pt x="3776" y="4807"/>
                  <a:pt x="3791" y="4773"/>
                </a:cubicBezTo>
                <a:lnTo>
                  <a:pt x="4155" y="4851"/>
                </a:lnTo>
                <a:lnTo>
                  <a:pt x="4521" y="4929"/>
                </a:lnTo>
                <a:cubicBezTo>
                  <a:pt x="4518" y="4936"/>
                  <a:pt x="4245" y="5601"/>
                  <a:pt x="4590" y="6237"/>
                </a:cubicBezTo>
                <a:cubicBezTo>
                  <a:pt x="4640" y="6331"/>
                  <a:pt x="4687" y="6414"/>
                  <a:pt x="4729" y="6491"/>
                </a:cubicBezTo>
                <a:cubicBezTo>
                  <a:pt x="5021" y="7020"/>
                  <a:pt x="5143" y="7240"/>
                  <a:pt x="5143" y="7835"/>
                </a:cubicBezTo>
                <a:cubicBezTo>
                  <a:pt x="5143" y="8142"/>
                  <a:pt x="5028" y="8416"/>
                  <a:pt x="4918" y="8681"/>
                </a:cubicBezTo>
                <a:cubicBezTo>
                  <a:pt x="4785" y="8999"/>
                  <a:pt x="4670" y="9274"/>
                  <a:pt x="4760" y="9569"/>
                </a:cubicBezTo>
                <a:cubicBezTo>
                  <a:pt x="4915" y="10082"/>
                  <a:pt x="5546" y="10399"/>
                  <a:pt x="6042" y="10399"/>
                </a:cubicBezTo>
                <a:cubicBezTo>
                  <a:pt x="7019" y="10399"/>
                  <a:pt x="7441" y="11009"/>
                  <a:pt x="7573" y="11479"/>
                </a:cubicBezTo>
                <a:lnTo>
                  <a:pt x="8480" y="11479"/>
                </a:lnTo>
                <a:lnTo>
                  <a:pt x="8480" y="10919"/>
                </a:lnTo>
                <a:lnTo>
                  <a:pt x="9243" y="10919"/>
                </a:lnTo>
                <a:lnTo>
                  <a:pt x="9243" y="11479"/>
                </a:lnTo>
                <a:lnTo>
                  <a:pt x="10238" y="11479"/>
                </a:lnTo>
                <a:lnTo>
                  <a:pt x="10238" y="10919"/>
                </a:lnTo>
                <a:lnTo>
                  <a:pt x="11001" y="10919"/>
                </a:lnTo>
                <a:lnTo>
                  <a:pt x="11001" y="11479"/>
                </a:lnTo>
                <a:lnTo>
                  <a:pt x="11999" y="11479"/>
                </a:lnTo>
                <a:lnTo>
                  <a:pt x="11999" y="10919"/>
                </a:lnTo>
                <a:lnTo>
                  <a:pt x="12760" y="10919"/>
                </a:lnTo>
                <a:lnTo>
                  <a:pt x="12760" y="11479"/>
                </a:lnTo>
                <a:lnTo>
                  <a:pt x="13669" y="11479"/>
                </a:lnTo>
                <a:cubicBezTo>
                  <a:pt x="13801" y="11009"/>
                  <a:pt x="14223" y="10399"/>
                  <a:pt x="15200" y="10399"/>
                </a:cubicBezTo>
                <a:cubicBezTo>
                  <a:pt x="15696" y="10399"/>
                  <a:pt x="16327" y="10082"/>
                  <a:pt x="16482" y="9569"/>
                </a:cubicBezTo>
                <a:cubicBezTo>
                  <a:pt x="16572" y="9274"/>
                  <a:pt x="16457" y="8999"/>
                  <a:pt x="16324" y="8681"/>
                </a:cubicBezTo>
                <a:cubicBezTo>
                  <a:pt x="16214" y="8416"/>
                  <a:pt x="16099" y="8142"/>
                  <a:pt x="16099" y="7835"/>
                </a:cubicBezTo>
                <a:cubicBezTo>
                  <a:pt x="16099" y="7239"/>
                  <a:pt x="16219" y="7020"/>
                  <a:pt x="16511" y="6491"/>
                </a:cubicBezTo>
                <a:cubicBezTo>
                  <a:pt x="16553" y="6414"/>
                  <a:pt x="16599" y="6331"/>
                  <a:pt x="16650" y="6237"/>
                </a:cubicBezTo>
                <a:cubicBezTo>
                  <a:pt x="16994" y="5601"/>
                  <a:pt x="16724" y="4936"/>
                  <a:pt x="16721" y="4929"/>
                </a:cubicBezTo>
                <a:lnTo>
                  <a:pt x="17451" y="4773"/>
                </a:lnTo>
                <a:cubicBezTo>
                  <a:pt x="17466" y="4807"/>
                  <a:pt x="17804" y="5619"/>
                  <a:pt x="17362" y="6433"/>
                </a:cubicBezTo>
                <a:cubicBezTo>
                  <a:pt x="17311" y="6527"/>
                  <a:pt x="17264" y="6611"/>
                  <a:pt x="17221" y="6688"/>
                </a:cubicBezTo>
                <a:cubicBezTo>
                  <a:pt x="16996" y="7097"/>
                  <a:pt x="16901" y="7270"/>
                  <a:pt x="16872" y="7570"/>
                </a:cubicBezTo>
                <a:cubicBezTo>
                  <a:pt x="18099" y="6794"/>
                  <a:pt x="18566" y="6422"/>
                  <a:pt x="18566" y="5082"/>
                </a:cubicBezTo>
                <a:cubicBezTo>
                  <a:pt x="18566" y="3652"/>
                  <a:pt x="17744" y="2352"/>
                  <a:pt x="16255" y="1420"/>
                </a:cubicBezTo>
                <a:cubicBezTo>
                  <a:pt x="14790" y="505"/>
                  <a:pt x="12790" y="0"/>
                  <a:pt x="10621" y="0"/>
                </a:cubicBezTo>
                <a:close/>
                <a:moveTo>
                  <a:pt x="7922" y="5910"/>
                </a:moveTo>
                <a:cubicBezTo>
                  <a:pt x="10338" y="5910"/>
                  <a:pt x="9900" y="7158"/>
                  <a:pt x="9461" y="7626"/>
                </a:cubicBezTo>
                <a:cubicBezTo>
                  <a:pt x="9021" y="8094"/>
                  <a:pt x="7592" y="9302"/>
                  <a:pt x="6384" y="8054"/>
                </a:cubicBezTo>
                <a:cubicBezTo>
                  <a:pt x="5176" y="6806"/>
                  <a:pt x="6275" y="5910"/>
                  <a:pt x="7922" y="5910"/>
                </a:cubicBezTo>
                <a:close/>
                <a:moveTo>
                  <a:pt x="13319" y="5910"/>
                </a:moveTo>
                <a:cubicBezTo>
                  <a:pt x="14966" y="5910"/>
                  <a:pt x="16063" y="6806"/>
                  <a:pt x="14855" y="8054"/>
                </a:cubicBezTo>
                <a:cubicBezTo>
                  <a:pt x="13647" y="9302"/>
                  <a:pt x="12220" y="8094"/>
                  <a:pt x="11781" y="7626"/>
                </a:cubicBezTo>
                <a:cubicBezTo>
                  <a:pt x="11342" y="7158"/>
                  <a:pt x="10904" y="5910"/>
                  <a:pt x="13319" y="5910"/>
                </a:cubicBezTo>
                <a:close/>
                <a:moveTo>
                  <a:pt x="10621" y="8587"/>
                </a:moveTo>
                <a:cubicBezTo>
                  <a:pt x="11915" y="8863"/>
                  <a:pt x="11935" y="9797"/>
                  <a:pt x="11568" y="10103"/>
                </a:cubicBezTo>
                <a:cubicBezTo>
                  <a:pt x="11202" y="10409"/>
                  <a:pt x="10621" y="9935"/>
                  <a:pt x="10621" y="9935"/>
                </a:cubicBezTo>
                <a:cubicBezTo>
                  <a:pt x="10621" y="9935"/>
                  <a:pt x="10040" y="10409"/>
                  <a:pt x="9674" y="10103"/>
                </a:cubicBezTo>
                <a:cubicBezTo>
                  <a:pt x="9307" y="9797"/>
                  <a:pt x="9327" y="8863"/>
                  <a:pt x="10621" y="8587"/>
                </a:cubicBezTo>
                <a:close/>
                <a:moveTo>
                  <a:pt x="5992" y="10937"/>
                </a:moveTo>
                <a:cubicBezTo>
                  <a:pt x="6051" y="12945"/>
                  <a:pt x="6696" y="13311"/>
                  <a:pt x="7391" y="13396"/>
                </a:cubicBezTo>
                <a:cubicBezTo>
                  <a:pt x="8607" y="13545"/>
                  <a:pt x="10601" y="13547"/>
                  <a:pt x="10621" y="13547"/>
                </a:cubicBezTo>
                <a:cubicBezTo>
                  <a:pt x="10641" y="13547"/>
                  <a:pt x="12634" y="13545"/>
                  <a:pt x="13848" y="13396"/>
                </a:cubicBezTo>
                <a:cubicBezTo>
                  <a:pt x="14988" y="13256"/>
                  <a:pt x="15221" y="12164"/>
                  <a:pt x="15250" y="10937"/>
                </a:cubicBezTo>
                <a:cubicBezTo>
                  <a:pt x="15233" y="10938"/>
                  <a:pt x="15215" y="10941"/>
                  <a:pt x="15197" y="10941"/>
                </a:cubicBezTo>
                <a:cubicBezTo>
                  <a:pt x="14628" y="10941"/>
                  <a:pt x="14455" y="11406"/>
                  <a:pt x="14403" y="11637"/>
                </a:cubicBezTo>
                <a:lnTo>
                  <a:pt x="14403" y="12580"/>
                </a:lnTo>
                <a:lnTo>
                  <a:pt x="13640" y="12580"/>
                </a:lnTo>
                <a:lnTo>
                  <a:pt x="13640" y="12020"/>
                </a:lnTo>
                <a:lnTo>
                  <a:pt x="12760" y="12020"/>
                </a:lnTo>
                <a:lnTo>
                  <a:pt x="12760" y="12580"/>
                </a:lnTo>
                <a:lnTo>
                  <a:pt x="11997" y="12580"/>
                </a:lnTo>
                <a:lnTo>
                  <a:pt x="11997" y="12020"/>
                </a:lnTo>
                <a:lnTo>
                  <a:pt x="11001" y="12020"/>
                </a:lnTo>
                <a:lnTo>
                  <a:pt x="11001" y="12580"/>
                </a:lnTo>
                <a:lnTo>
                  <a:pt x="10238" y="12580"/>
                </a:lnTo>
                <a:lnTo>
                  <a:pt x="10238" y="12020"/>
                </a:lnTo>
                <a:lnTo>
                  <a:pt x="9243" y="12020"/>
                </a:lnTo>
                <a:lnTo>
                  <a:pt x="9243" y="12580"/>
                </a:lnTo>
                <a:lnTo>
                  <a:pt x="8480" y="12580"/>
                </a:lnTo>
                <a:lnTo>
                  <a:pt x="8480" y="12020"/>
                </a:lnTo>
                <a:lnTo>
                  <a:pt x="7599" y="12020"/>
                </a:lnTo>
                <a:lnTo>
                  <a:pt x="7599" y="12580"/>
                </a:lnTo>
                <a:lnTo>
                  <a:pt x="6836" y="12580"/>
                </a:lnTo>
                <a:lnTo>
                  <a:pt x="6836" y="11637"/>
                </a:lnTo>
                <a:cubicBezTo>
                  <a:pt x="6785" y="11406"/>
                  <a:pt x="6611" y="10941"/>
                  <a:pt x="6042" y="10941"/>
                </a:cubicBezTo>
                <a:cubicBezTo>
                  <a:pt x="6025" y="10941"/>
                  <a:pt x="6008" y="10938"/>
                  <a:pt x="5992" y="10937"/>
                </a:cubicBezTo>
                <a:close/>
                <a:moveTo>
                  <a:pt x="18724" y="11960"/>
                </a:moveTo>
                <a:cubicBezTo>
                  <a:pt x="18679" y="11960"/>
                  <a:pt x="18630" y="11962"/>
                  <a:pt x="18578" y="11965"/>
                </a:cubicBezTo>
                <a:cubicBezTo>
                  <a:pt x="17773" y="12017"/>
                  <a:pt x="17571" y="12819"/>
                  <a:pt x="16975" y="13190"/>
                </a:cubicBezTo>
                <a:cubicBezTo>
                  <a:pt x="16446" y="13520"/>
                  <a:pt x="3685" y="18765"/>
                  <a:pt x="3126" y="19006"/>
                </a:cubicBezTo>
                <a:cubicBezTo>
                  <a:pt x="2780" y="19156"/>
                  <a:pt x="2366" y="19181"/>
                  <a:pt x="1954" y="19181"/>
                </a:cubicBezTo>
                <a:cubicBezTo>
                  <a:pt x="1744" y="19181"/>
                  <a:pt x="1534" y="19175"/>
                  <a:pt x="1334" y="19175"/>
                </a:cubicBezTo>
                <a:cubicBezTo>
                  <a:pt x="731" y="19175"/>
                  <a:pt x="215" y="19234"/>
                  <a:pt x="37" y="19710"/>
                </a:cubicBezTo>
                <a:cubicBezTo>
                  <a:pt x="-177" y="20284"/>
                  <a:pt x="567" y="20350"/>
                  <a:pt x="1329" y="20802"/>
                </a:cubicBezTo>
                <a:cubicBezTo>
                  <a:pt x="1924" y="21156"/>
                  <a:pt x="1829" y="21547"/>
                  <a:pt x="2523" y="21547"/>
                </a:cubicBezTo>
                <a:cubicBezTo>
                  <a:pt x="2570" y="21547"/>
                  <a:pt x="2622" y="21545"/>
                  <a:pt x="2676" y="21541"/>
                </a:cubicBezTo>
                <a:cubicBezTo>
                  <a:pt x="3480" y="21487"/>
                  <a:pt x="3676" y="20683"/>
                  <a:pt x="4269" y="20310"/>
                </a:cubicBezTo>
                <a:cubicBezTo>
                  <a:pt x="4796" y="19978"/>
                  <a:pt x="17548" y="14736"/>
                  <a:pt x="18109" y="14497"/>
                </a:cubicBezTo>
                <a:cubicBezTo>
                  <a:pt x="18446" y="14353"/>
                  <a:pt x="18847" y="14327"/>
                  <a:pt x="19248" y="14327"/>
                </a:cubicBezTo>
                <a:cubicBezTo>
                  <a:pt x="19480" y="14327"/>
                  <a:pt x="19714" y="14336"/>
                  <a:pt x="19934" y="14336"/>
                </a:cubicBezTo>
                <a:cubicBezTo>
                  <a:pt x="20523" y="14336"/>
                  <a:pt x="21024" y="14272"/>
                  <a:pt x="21202" y="13805"/>
                </a:cubicBezTo>
                <a:cubicBezTo>
                  <a:pt x="21421" y="13232"/>
                  <a:pt x="20676" y="13163"/>
                  <a:pt x="19917" y="12708"/>
                </a:cubicBezTo>
                <a:cubicBezTo>
                  <a:pt x="19323" y="12351"/>
                  <a:pt x="19425" y="11960"/>
                  <a:pt x="18724" y="11960"/>
                </a:cubicBezTo>
                <a:close/>
                <a:moveTo>
                  <a:pt x="2384" y="11965"/>
                </a:moveTo>
                <a:cubicBezTo>
                  <a:pt x="1828" y="12014"/>
                  <a:pt x="1878" y="12376"/>
                  <a:pt x="1324" y="12708"/>
                </a:cubicBezTo>
                <a:cubicBezTo>
                  <a:pt x="566" y="13163"/>
                  <a:pt x="-179" y="13232"/>
                  <a:pt x="40" y="13805"/>
                </a:cubicBezTo>
                <a:cubicBezTo>
                  <a:pt x="399" y="14747"/>
                  <a:pt x="2077" y="14046"/>
                  <a:pt x="3133" y="14497"/>
                </a:cubicBezTo>
                <a:cubicBezTo>
                  <a:pt x="3352" y="14590"/>
                  <a:pt x="5429" y="15447"/>
                  <a:pt x="7913" y="16476"/>
                </a:cubicBezTo>
                <a:cubicBezTo>
                  <a:pt x="8576" y="16201"/>
                  <a:pt x="9270" y="15914"/>
                  <a:pt x="9963" y="15625"/>
                </a:cubicBezTo>
                <a:cubicBezTo>
                  <a:pt x="7086" y="14426"/>
                  <a:pt x="4499" y="13335"/>
                  <a:pt x="4267" y="13190"/>
                </a:cubicBezTo>
                <a:cubicBezTo>
                  <a:pt x="3671" y="12819"/>
                  <a:pt x="3468" y="12017"/>
                  <a:pt x="2664" y="11965"/>
                </a:cubicBezTo>
                <a:cubicBezTo>
                  <a:pt x="2556" y="11958"/>
                  <a:pt x="2464" y="11958"/>
                  <a:pt x="2384" y="11965"/>
                </a:cubicBezTo>
                <a:close/>
                <a:moveTo>
                  <a:pt x="13327" y="17024"/>
                </a:moveTo>
                <a:cubicBezTo>
                  <a:pt x="12662" y="17299"/>
                  <a:pt x="11972" y="17587"/>
                  <a:pt x="11279" y="17875"/>
                </a:cubicBezTo>
                <a:cubicBezTo>
                  <a:pt x="14155" y="19074"/>
                  <a:pt x="16739" y="20164"/>
                  <a:pt x="16970" y="20310"/>
                </a:cubicBezTo>
                <a:cubicBezTo>
                  <a:pt x="17563" y="20683"/>
                  <a:pt x="17762" y="21487"/>
                  <a:pt x="18566" y="21541"/>
                </a:cubicBezTo>
                <a:cubicBezTo>
                  <a:pt x="19428" y="21600"/>
                  <a:pt x="19275" y="21180"/>
                  <a:pt x="19910" y="20802"/>
                </a:cubicBezTo>
                <a:cubicBezTo>
                  <a:pt x="20673" y="20350"/>
                  <a:pt x="21417" y="20284"/>
                  <a:pt x="21202" y="19710"/>
                </a:cubicBezTo>
                <a:cubicBezTo>
                  <a:pt x="20850" y="18767"/>
                  <a:pt x="19169" y="19461"/>
                  <a:pt x="18116" y="19006"/>
                </a:cubicBezTo>
                <a:cubicBezTo>
                  <a:pt x="17898" y="18912"/>
                  <a:pt x="15814" y="18054"/>
                  <a:pt x="13327" y="1702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141" name="LOGO.png" descr="LOGO.png"/>
          <p:cNvPicPr>
            <a:picLocks noChangeAspect="1"/>
          </p:cNvPicPr>
          <p:nvPr/>
        </p:nvPicPr>
        <p:blipFill>
          <a:blip r:embed="rId5"/>
          <a:srcRect l="4128" r="2282"/>
          <a:stretch>
            <a:fillRect/>
          </a:stretch>
        </p:blipFill>
        <p:spPr>
          <a:xfrm>
            <a:off x="1260841" y="171261"/>
            <a:ext cx="4687744" cy="853260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Rectangle"/>
          <p:cNvSpPr/>
          <p:nvPr/>
        </p:nvSpPr>
        <p:spPr>
          <a:xfrm>
            <a:off x="5244624" y="6166328"/>
            <a:ext cx="1774191" cy="231141"/>
          </a:xfrm>
          <a:prstGeom prst="rect">
            <a:avLst/>
          </a:prstGeom>
          <a:solidFill>
            <a:srgbClr val="941100"/>
          </a:solidFill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6" name="Blessures"/>
          <p:cNvSpPr txBox="1"/>
          <p:nvPr/>
        </p:nvSpPr>
        <p:spPr>
          <a:xfrm>
            <a:off x="5784015" y="6156233"/>
            <a:ext cx="695410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100" b="1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Blessures </a:t>
            </a:r>
          </a:p>
        </p:txBody>
      </p:sp>
      <p:sp>
        <p:nvSpPr>
          <p:cNvPr id="147" name="Rectangle"/>
          <p:cNvSpPr/>
          <p:nvPr/>
        </p:nvSpPr>
        <p:spPr>
          <a:xfrm>
            <a:off x="3515783" y="6168933"/>
            <a:ext cx="1769594" cy="231141"/>
          </a:xfrm>
          <a:prstGeom prst="rect">
            <a:avLst/>
          </a:prstGeom>
          <a:solidFill>
            <a:srgbClr val="C1DFE2"/>
          </a:solidFill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8" name="Compétences"/>
          <p:cNvSpPr txBox="1"/>
          <p:nvPr/>
        </p:nvSpPr>
        <p:spPr>
          <a:xfrm>
            <a:off x="3935344" y="6156233"/>
            <a:ext cx="930472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100" b="1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Compétences </a:t>
            </a:r>
          </a:p>
        </p:txBody>
      </p:sp>
      <p:sp>
        <p:nvSpPr>
          <p:cNvPr id="150" name="01"/>
          <p:cNvSpPr txBox="1"/>
          <p:nvPr/>
        </p:nvSpPr>
        <p:spPr>
          <a:xfrm>
            <a:off x="2181527" y="1074436"/>
            <a:ext cx="9239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 b="1"/>
            </a:lvl1pPr>
          </a:lstStyle>
          <a:p>
            <a:pPr algn="ctr"/>
            <a:endParaRPr dirty="0"/>
          </a:p>
        </p:txBody>
      </p:sp>
      <p:sp>
        <p:nvSpPr>
          <p:cNvPr id="151" name="Séquence d'après-match"/>
          <p:cNvSpPr txBox="1"/>
          <p:nvPr/>
        </p:nvSpPr>
        <p:spPr>
          <a:xfrm>
            <a:off x="3708675" y="3706093"/>
            <a:ext cx="1559259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88900" indent="-88900" algn="ctr" defTabSz="457200">
              <a:defRPr sz="1100" b="1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Séquence d'après-match</a:t>
            </a:r>
          </a:p>
        </p:txBody>
      </p:sp>
      <p:sp>
        <p:nvSpPr>
          <p:cNvPr id="152" name="X"/>
          <p:cNvSpPr txBox="1"/>
          <p:nvPr/>
        </p:nvSpPr>
        <p:spPr>
          <a:xfrm>
            <a:off x="2673256" y="6118132"/>
            <a:ext cx="9239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000" b="1">
                <a:solidFill>
                  <a:srgbClr val="546608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endParaRPr dirty="0"/>
          </a:p>
        </p:txBody>
      </p:sp>
      <p:sp>
        <p:nvSpPr>
          <p:cNvPr id="153" name="X"/>
          <p:cNvSpPr txBox="1"/>
          <p:nvPr/>
        </p:nvSpPr>
        <p:spPr>
          <a:xfrm>
            <a:off x="3240523" y="6118132"/>
            <a:ext cx="9239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000" b="1">
                <a:solidFill>
                  <a:srgbClr val="546608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endParaRPr dirty="0"/>
          </a:p>
        </p:txBody>
      </p:sp>
      <p:graphicFrame>
        <p:nvGraphicFramePr>
          <p:cNvPr id="154" name="Tableau 2-1"/>
          <p:cNvGraphicFramePr/>
          <p:nvPr>
            <p:extLst>
              <p:ext uri="{D42A27DB-BD31-4B8C-83A1-F6EECF244321}">
                <p14:modId xmlns:p14="http://schemas.microsoft.com/office/powerpoint/2010/main" val="2462096917"/>
              </p:ext>
            </p:extLst>
          </p:nvPr>
        </p:nvGraphicFramePr>
        <p:xfrm>
          <a:off x="609776" y="8619826"/>
          <a:ext cx="6416028" cy="1812211"/>
        </p:xfrm>
        <a:graphic>
          <a:graphicData uri="http://schemas.openxmlformats.org/drawingml/2006/table">
            <a:tbl>
              <a:tblPr bandRow="1">
                <a:tableStyleId>{CF821DB8-F4EB-4A41-A1BA-3FCAFE7338EE}</a:tableStyleId>
              </a:tblPr>
              <a:tblGrid>
                <a:gridCol w="335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83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1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28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92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98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61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58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201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56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93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997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633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2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N°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TD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lang="fr-FR" sz="1000" b="1" dirty="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Réu</a:t>
                      </a:r>
                      <a:endParaRPr sz="1000" b="1" dirty="0">
                        <a:latin typeface="Times Roman"/>
                        <a:ea typeface="Times Roman"/>
                        <a:cs typeface="Times Roman"/>
                        <a:sym typeface="Times Roman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Sorties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Inter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solidFill>
                            <a:srgbClr val="357732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JPV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800" b="1">
                          <a:solidFill>
                            <a:srgbClr val="357732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Bonus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80000"/>
                        </a:lnSpc>
                        <a:defRPr sz="1800"/>
                      </a:pPr>
                      <a:r>
                        <a:rPr lang="fr-FR" sz="900" b="1" dirty="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Aléatoire</a:t>
                      </a:r>
                      <a:endParaRPr sz="900" b="1" dirty="0">
                        <a:latin typeface="Times Roman"/>
                        <a:ea typeface="Times Roman"/>
                        <a:cs typeface="Times Roman"/>
                        <a:sym typeface="Times Roman"/>
                      </a:endParaRPr>
                    </a:p>
                  </a:txBody>
                  <a:tcPr marL="0" marR="0" marT="0" marB="0" anchor="ctr" horzOverflow="overflow">
                    <a:solidFill>
                      <a:srgbClr val="D9EC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80000"/>
                        </a:lnSpc>
                        <a:defRPr sz="1800"/>
                      </a:pPr>
                      <a:r>
                        <a:rPr lang="fr-FR" sz="9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Choisie</a:t>
                      </a:r>
                      <a:endParaRPr sz="900" b="1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Times Roman"/>
                        <a:ea typeface="Times Roman"/>
                        <a:cs typeface="Times Roman"/>
                        <a:sym typeface="Times Roman"/>
                      </a:endParaRPr>
                    </a:p>
                  </a:txBody>
                  <a:tcPr marL="0" marR="0" marT="0" marB="0" anchor="ctr" horzOverflow="overflow">
                    <a:solidFill>
                      <a:srgbClr val="D9ECEE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70000"/>
                        </a:lnSpc>
                        <a:defRPr sz="800" b="1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dirty="0"/>
                        <a:t>Carac</a:t>
                      </a:r>
                    </a:p>
                    <a:p>
                      <a:pPr algn="ctr" defTabSz="457200">
                        <a:lnSpc>
                          <a:spcPct val="80000"/>
                        </a:lnSpc>
                        <a:defRPr sz="8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lang="fr-FR" sz="700" dirty="0"/>
                        <a:t>ou</a:t>
                      </a:r>
                      <a:r>
                        <a:rPr sz="700" dirty="0"/>
                        <a:t> </a:t>
                      </a:r>
                      <a:r>
                        <a:rPr b="1" dirty="0"/>
                        <a:t>Comp</a:t>
                      </a:r>
                    </a:p>
                  </a:txBody>
                  <a:tcPr marL="0" marR="0" marT="0" marB="0" anchor="ctr" horzOverflow="overflow">
                    <a:solidFill>
                      <a:srgbClr val="C1DFE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MA</a:t>
                      </a:r>
                    </a:p>
                  </a:txBody>
                  <a:tcPr marL="0" marR="0" marT="0" marB="0" anchor="ctr" horzOverflow="overflow">
                    <a:solidFill>
                      <a:srgbClr val="F0C34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1800"/>
                      </a:pPr>
                      <a:r>
                        <a:rPr sz="1000" b="1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BP</a:t>
                      </a:r>
                    </a:p>
                  </a:txBody>
                  <a:tcPr marL="0" marR="0" marT="0" marB="0" anchor="ctr" horzOverflow="overflow">
                    <a:solidFill>
                      <a:srgbClr val="F09938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70000"/>
                        </a:lnSpc>
                        <a:defRPr sz="1800"/>
                      </a:pPr>
                      <a:r>
                        <a:rPr sz="800" b="1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Reduc
Carac</a:t>
                      </a:r>
                    </a:p>
                  </a:txBody>
                  <a:tcPr marL="0" marR="0" marT="0" marB="0" anchor="ctr" horzOverflow="overflow"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130000"/>
                        </a:lnSpc>
                        <a:defRPr sz="800" b="1">
                          <a:solidFill>
                            <a:srgbClr val="FFFFFF"/>
                          </a:solidFill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697"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>
                    <a:solidFill>
                      <a:srgbClr val="ECED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000" dirty="0"/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5" name="Équipe 1"/>
          <p:cNvSpPr txBox="1"/>
          <p:nvPr/>
        </p:nvSpPr>
        <p:spPr>
          <a:xfrm>
            <a:off x="588932" y="8315314"/>
            <a:ext cx="732698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300" b="1">
                <a:solidFill>
                  <a:srgbClr val="912733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rPr dirty="0">
                <a:solidFill>
                  <a:srgbClr val="0070C0"/>
                </a:solidFill>
              </a:rPr>
              <a:t>Équipe </a:t>
            </a:r>
            <a:r>
              <a:rPr lang="fr-FR" dirty="0">
                <a:solidFill>
                  <a:srgbClr val="0070C0"/>
                </a:solidFill>
              </a:rPr>
              <a:t>2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56" name="Tête de mort"/>
          <p:cNvSpPr/>
          <p:nvPr/>
        </p:nvSpPr>
        <p:spPr>
          <a:xfrm>
            <a:off x="6736591" y="8649761"/>
            <a:ext cx="171446" cy="2448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1" h="21547" extrusionOk="0">
                <a:moveTo>
                  <a:pt x="10621" y="0"/>
                </a:moveTo>
                <a:cubicBezTo>
                  <a:pt x="8452" y="0"/>
                  <a:pt x="6450" y="505"/>
                  <a:pt x="4985" y="1420"/>
                </a:cubicBezTo>
                <a:cubicBezTo>
                  <a:pt x="3496" y="2351"/>
                  <a:pt x="2676" y="3652"/>
                  <a:pt x="2676" y="5082"/>
                </a:cubicBezTo>
                <a:cubicBezTo>
                  <a:pt x="2676" y="6422"/>
                  <a:pt x="3143" y="6794"/>
                  <a:pt x="4370" y="7570"/>
                </a:cubicBezTo>
                <a:cubicBezTo>
                  <a:pt x="4340" y="7270"/>
                  <a:pt x="4246" y="7098"/>
                  <a:pt x="4021" y="6689"/>
                </a:cubicBezTo>
                <a:cubicBezTo>
                  <a:pt x="3978" y="6612"/>
                  <a:pt x="3931" y="6527"/>
                  <a:pt x="3879" y="6433"/>
                </a:cubicBezTo>
                <a:cubicBezTo>
                  <a:pt x="3439" y="5619"/>
                  <a:pt x="3776" y="4807"/>
                  <a:pt x="3791" y="4773"/>
                </a:cubicBezTo>
                <a:lnTo>
                  <a:pt x="4155" y="4851"/>
                </a:lnTo>
                <a:lnTo>
                  <a:pt x="4521" y="4929"/>
                </a:lnTo>
                <a:cubicBezTo>
                  <a:pt x="4518" y="4936"/>
                  <a:pt x="4245" y="5601"/>
                  <a:pt x="4590" y="6237"/>
                </a:cubicBezTo>
                <a:cubicBezTo>
                  <a:pt x="4640" y="6331"/>
                  <a:pt x="4687" y="6414"/>
                  <a:pt x="4729" y="6491"/>
                </a:cubicBezTo>
                <a:cubicBezTo>
                  <a:pt x="5021" y="7020"/>
                  <a:pt x="5143" y="7240"/>
                  <a:pt x="5143" y="7835"/>
                </a:cubicBezTo>
                <a:cubicBezTo>
                  <a:pt x="5143" y="8142"/>
                  <a:pt x="5028" y="8416"/>
                  <a:pt x="4918" y="8681"/>
                </a:cubicBezTo>
                <a:cubicBezTo>
                  <a:pt x="4785" y="8999"/>
                  <a:pt x="4670" y="9274"/>
                  <a:pt x="4760" y="9569"/>
                </a:cubicBezTo>
                <a:cubicBezTo>
                  <a:pt x="4915" y="10082"/>
                  <a:pt x="5546" y="10399"/>
                  <a:pt x="6042" y="10399"/>
                </a:cubicBezTo>
                <a:cubicBezTo>
                  <a:pt x="7019" y="10399"/>
                  <a:pt x="7441" y="11009"/>
                  <a:pt x="7573" y="11479"/>
                </a:cubicBezTo>
                <a:lnTo>
                  <a:pt x="8480" y="11479"/>
                </a:lnTo>
                <a:lnTo>
                  <a:pt x="8480" y="10919"/>
                </a:lnTo>
                <a:lnTo>
                  <a:pt x="9243" y="10919"/>
                </a:lnTo>
                <a:lnTo>
                  <a:pt x="9243" y="11479"/>
                </a:lnTo>
                <a:lnTo>
                  <a:pt x="10238" y="11479"/>
                </a:lnTo>
                <a:lnTo>
                  <a:pt x="10238" y="10919"/>
                </a:lnTo>
                <a:lnTo>
                  <a:pt x="11001" y="10919"/>
                </a:lnTo>
                <a:lnTo>
                  <a:pt x="11001" y="11479"/>
                </a:lnTo>
                <a:lnTo>
                  <a:pt x="11999" y="11479"/>
                </a:lnTo>
                <a:lnTo>
                  <a:pt x="11999" y="10919"/>
                </a:lnTo>
                <a:lnTo>
                  <a:pt x="12760" y="10919"/>
                </a:lnTo>
                <a:lnTo>
                  <a:pt x="12760" y="11479"/>
                </a:lnTo>
                <a:lnTo>
                  <a:pt x="13669" y="11479"/>
                </a:lnTo>
                <a:cubicBezTo>
                  <a:pt x="13801" y="11009"/>
                  <a:pt x="14223" y="10399"/>
                  <a:pt x="15200" y="10399"/>
                </a:cubicBezTo>
                <a:cubicBezTo>
                  <a:pt x="15696" y="10399"/>
                  <a:pt x="16327" y="10082"/>
                  <a:pt x="16482" y="9569"/>
                </a:cubicBezTo>
                <a:cubicBezTo>
                  <a:pt x="16572" y="9274"/>
                  <a:pt x="16457" y="8999"/>
                  <a:pt x="16324" y="8681"/>
                </a:cubicBezTo>
                <a:cubicBezTo>
                  <a:pt x="16214" y="8416"/>
                  <a:pt x="16099" y="8142"/>
                  <a:pt x="16099" y="7835"/>
                </a:cubicBezTo>
                <a:cubicBezTo>
                  <a:pt x="16099" y="7239"/>
                  <a:pt x="16219" y="7020"/>
                  <a:pt x="16511" y="6491"/>
                </a:cubicBezTo>
                <a:cubicBezTo>
                  <a:pt x="16553" y="6414"/>
                  <a:pt x="16599" y="6331"/>
                  <a:pt x="16650" y="6237"/>
                </a:cubicBezTo>
                <a:cubicBezTo>
                  <a:pt x="16994" y="5601"/>
                  <a:pt x="16724" y="4936"/>
                  <a:pt x="16721" y="4929"/>
                </a:cubicBezTo>
                <a:lnTo>
                  <a:pt x="17451" y="4773"/>
                </a:lnTo>
                <a:cubicBezTo>
                  <a:pt x="17466" y="4807"/>
                  <a:pt x="17804" y="5619"/>
                  <a:pt x="17362" y="6433"/>
                </a:cubicBezTo>
                <a:cubicBezTo>
                  <a:pt x="17311" y="6527"/>
                  <a:pt x="17264" y="6611"/>
                  <a:pt x="17221" y="6688"/>
                </a:cubicBezTo>
                <a:cubicBezTo>
                  <a:pt x="16996" y="7097"/>
                  <a:pt x="16901" y="7270"/>
                  <a:pt x="16872" y="7570"/>
                </a:cubicBezTo>
                <a:cubicBezTo>
                  <a:pt x="18099" y="6794"/>
                  <a:pt x="18566" y="6422"/>
                  <a:pt x="18566" y="5082"/>
                </a:cubicBezTo>
                <a:cubicBezTo>
                  <a:pt x="18566" y="3652"/>
                  <a:pt x="17744" y="2352"/>
                  <a:pt x="16255" y="1420"/>
                </a:cubicBezTo>
                <a:cubicBezTo>
                  <a:pt x="14790" y="505"/>
                  <a:pt x="12790" y="0"/>
                  <a:pt x="10621" y="0"/>
                </a:cubicBezTo>
                <a:close/>
                <a:moveTo>
                  <a:pt x="7922" y="5910"/>
                </a:moveTo>
                <a:cubicBezTo>
                  <a:pt x="10338" y="5910"/>
                  <a:pt x="9900" y="7158"/>
                  <a:pt x="9461" y="7626"/>
                </a:cubicBezTo>
                <a:cubicBezTo>
                  <a:pt x="9021" y="8094"/>
                  <a:pt x="7592" y="9302"/>
                  <a:pt x="6384" y="8054"/>
                </a:cubicBezTo>
                <a:cubicBezTo>
                  <a:pt x="5176" y="6806"/>
                  <a:pt x="6275" y="5910"/>
                  <a:pt x="7922" y="5910"/>
                </a:cubicBezTo>
                <a:close/>
                <a:moveTo>
                  <a:pt x="13319" y="5910"/>
                </a:moveTo>
                <a:cubicBezTo>
                  <a:pt x="14966" y="5910"/>
                  <a:pt x="16063" y="6806"/>
                  <a:pt x="14855" y="8054"/>
                </a:cubicBezTo>
                <a:cubicBezTo>
                  <a:pt x="13647" y="9302"/>
                  <a:pt x="12220" y="8094"/>
                  <a:pt x="11781" y="7626"/>
                </a:cubicBezTo>
                <a:cubicBezTo>
                  <a:pt x="11342" y="7158"/>
                  <a:pt x="10904" y="5910"/>
                  <a:pt x="13319" y="5910"/>
                </a:cubicBezTo>
                <a:close/>
                <a:moveTo>
                  <a:pt x="10621" y="8587"/>
                </a:moveTo>
                <a:cubicBezTo>
                  <a:pt x="11915" y="8863"/>
                  <a:pt x="11935" y="9797"/>
                  <a:pt x="11568" y="10103"/>
                </a:cubicBezTo>
                <a:cubicBezTo>
                  <a:pt x="11202" y="10409"/>
                  <a:pt x="10621" y="9935"/>
                  <a:pt x="10621" y="9935"/>
                </a:cubicBezTo>
                <a:cubicBezTo>
                  <a:pt x="10621" y="9935"/>
                  <a:pt x="10040" y="10409"/>
                  <a:pt x="9674" y="10103"/>
                </a:cubicBezTo>
                <a:cubicBezTo>
                  <a:pt x="9307" y="9797"/>
                  <a:pt x="9327" y="8863"/>
                  <a:pt x="10621" y="8587"/>
                </a:cubicBezTo>
                <a:close/>
                <a:moveTo>
                  <a:pt x="5992" y="10937"/>
                </a:moveTo>
                <a:cubicBezTo>
                  <a:pt x="6051" y="12945"/>
                  <a:pt x="6696" y="13311"/>
                  <a:pt x="7391" y="13396"/>
                </a:cubicBezTo>
                <a:cubicBezTo>
                  <a:pt x="8607" y="13545"/>
                  <a:pt x="10601" y="13547"/>
                  <a:pt x="10621" y="13547"/>
                </a:cubicBezTo>
                <a:cubicBezTo>
                  <a:pt x="10641" y="13547"/>
                  <a:pt x="12634" y="13545"/>
                  <a:pt x="13848" y="13396"/>
                </a:cubicBezTo>
                <a:cubicBezTo>
                  <a:pt x="14988" y="13256"/>
                  <a:pt x="15221" y="12164"/>
                  <a:pt x="15250" y="10937"/>
                </a:cubicBezTo>
                <a:cubicBezTo>
                  <a:pt x="15233" y="10938"/>
                  <a:pt x="15215" y="10941"/>
                  <a:pt x="15197" y="10941"/>
                </a:cubicBezTo>
                <a:cubicBezTo>
                  <a:pt x="14628" y="10941"/>
                  <a:pt x="14455" y="11406"/>
                  <a:pt x="14403" y="11637"/>
                </a:cubicBezTo>
                <a:lnTo>
                  <a:pt x="14403" y="12580"/>
                </a:lnTo>
                <a:lnTo>
                  <a:pt x="13640" y="12580"/>
                </a:lnTo>
                <a:lnTo>
                  <a:pt x="13640" y="12020"/>
                </a:lnTo>
                <a:lnTo>
                  <a:pt x="12760" y="12020"/>
                </a:lnTo>
                <a:lnTo>
                  <a:pt x="12760" y="12580"/>
                </a:lnTo>
                <a:lnTo>
                  <a:pt x="11997" y="12580"/>
                </a:lnTo>
                <a:lnTo>
                  <a:pt x="11997" y="12020"/>
                </a:lnTo>
                <a:lnTo>
                  <a:pt x="11001" y="12020"/>
                </a:lnTo>
                <a:lnTo>
                  <a:pt x="11001" y="12580"/>
                </a:lnTo>
                <a:lnTo>
                  <a:pt x="10238" y="12580"/>
                </a:lnTo>
                <a:lnTo>
                  <a:pt x="10238" y="12020"/>
                </a:lnTo>
                <a:lnTo>
                  <a:pt x="9243" y="12020"/>
                </a:lnTo>
                <a:lnTo>
                  <a:pt x="9243" y="12580"/>
                </a:lnTo>
                <a:lnTo>
                  <a:pt x="8480" y="12580"/>
                </a:lnTo>
                <a:lnTo>
                  <a:pt x="8480" y="12020"/>
                </a:lnTo>
                <a:lnTo>
                  <a:pt x="7599" y="12020"/>
                </a:lnTo>
                <a:lnTo>
                  <a:pt x="7599" y="12580"/>
                </a:lnTo>
                <a:lnTo>
                  <a:pt x="6836" y="12580"/>
                </a:lnTo>
                <a:lnTo>
                  <a:pt x="6836" y="11637"/>
                </a:lnTo>
                <a:cubicBezTo>
                  <a:pt x="6785" y="11406"/>
                  <a:pt x="6611" y="10941"/>
                  <a:pt x="6042" y="10941"/>
                </a:cubicBezTo>
                <a:cubicBezTo>
                  <a:pt x="6025" y="10941"/>
                  <a:pt x="6008" y="10938"/>
                  <a:pt x="5992" y="10937"/>
                </a:cubicBezTo>
                <a:close/>
                <a:moveTo>
                  <a:pt x="18724" y="11960"/>
                </a:moveTo>
                <a:cubicBezTo>
                  <a:pt x="18679" y="11960"/>
                  <a:pt x="18630" y="11962"/>
                  <a:pt x="18578" y="11965"/>
                </a:cubicBezTo>
                <a:cubicBezTo>
                  <a:pt x="17773" y="12017"/>
                  <a:pt x="17571" y="12819"/>
                  <a:pt x="16975" y="13190"/>
                </a:cubicBezTo>
                <a:cubicBezTo>
                  <a:pt x="16446" y="13520"/>
                  <a:pt x="3685" y="18765"/>
                  <a:pt x="3126" y="19006"/>
                </a:cubicBezTo>
                <a:cubicBezTo>
                  <a:pt x="2780" y="19156"/>
                  <a:pt x="2366" y="19181"/>
                  <a:pt x="1954" y="19181"/>
                </a:cubicBezTo>
                <a:cubicBezTo>
                  <a:pt x="1744" y="19181"/>
                  <a:pt x="1534" y="19175"/>
                  <a:pt x="1334" y="19175"/>
                </a:cubicBezTo>
                <a:cubicBezTo>
                  <a:pt x="731" y="19175"/>
                  <a:pt x="215" y="19234"/>
                  <a:pt x="37" y="19710"/>
                </a:cubicBezTo>
                <a:cubicBezTo>
                  <a:pt x="-177" y="20284"/>
                  <a:pt x="567" y="20350"/>
                  <a:pt x="1329" y="20802"/>
                </a:cubicBezTo>
                <a:cubicBezTo>
                  <a:pt x="1924" y="21156"/>
                  <a:pt x="1829" y="21547"/>
                  <a:pt x="2523" y="21547"/>
                </a:cubicBezTo>
                <a:cubicBezTo>
                  <a:pt x="2570" y="21547"/>
                  <a:pt x="2622" y="21545"/>
                  <a:pt x="2676" y="21541"/>
                </a:cubicBezTo>
                <a:cubicBezTo>
                  <a:pt x="3480" y="21487"/>
                  <a:pt x="3676" y="20683"/>
                  <a:pt x="4269" y="20310"/>
                </a:cubicBezTo>
                <a:cubicBezTo>
                  <a:pt x="4796" y="19978"/>
                  <a:pt x="17548" y="14736"/>
                  <a:pt x="18109" y="14497"/>
                </a:cubicBezTo>
                <a:cubicBezTo>
                  <a:pt x="18446" y="14353"/>
                  <a:pt x="18847" y="14327"/>
                  <a:pt x="19248" y="14327"/>
                </a:cubicBezTo>
                <a:cubicBezTo>
                  <a:pt x="19480" y="14327"/>
                  <a:pt x="19714" y="14336"/>
                  <a:pt x="19934" y="14336"/>
                </a:cubicBezTo>
                <a:cubicBezTo>
                  <a:pt x="20523" y="14336"/>
                  <a:pt x="21024" y="14272"/>
                  <a:pt x="21202" y="13805"/>
                </a:cubicBezTo>
                <a:cubicBezTo>
                  <a:pt x="21421" y="13232"/>
                  <a:pt x="20676" y="13163"/>
                  <a:pt x="19917" y="12708"/>
                </a:cubicBezTo>
                <a:cubicBezTo>
                  <a:pt x="19323" y="12351"/>
                  <a:pt x="19425" y="11960"/>
                  <a:pt x="18724" y="11960"/>
                </a:cubicBezTo>
                <a:close/>
                <a:moveTo>
                  <a:pt x="2384" y="11965"/>
                </a:moveTo>
                <a:cubicBezTo>
                  <a:pt x="1828" y="12014"/>
                  <a:pt x="1878" y="12376"/>
                  <a:pt x="1324" y="12708"/>
                </a:cubicBezTo>
                <a:cubicBezTo>
                  <a:pt x="566" y="13163"/>
                  <a:pt x="-179" y="13232"/>
                  <a:pt x="40" y="13805"/>
                </a:cubicBezTo>
                <a:cubicBezTo>
                  <a:pt x="399" y="14747"/>
                  <a:pt x="2077" y="14046"/>
                  <a:pt x="3133" y="14497"/>
                </a:cubicBezTo>
                <a:cubicBezTo>
                  <a:pt x="3352" y="14590"/>
                  <a:pt x="5429" y="15447"/>
                  <a:pt x="7913" y="16476"/>
                </a:cubicBezTo>
                <a:cubicBezTo>
                  <a:pt x="8576" y="16201"/>
                  <a:pt x="9270" y="15914"/>
                  <a:pt x="9963" y="15625"/>
                </a:cubicBezTo>
                <a:cubicBezTo>
                  <a:pt x="7086" y="14426"/>
                  <a:pt x="4499" y="13335"/>
                  <a:pt x="4267" y="13190"/>
                </a:cubicBezTo>
                <a:cubicBezTo>
                  <a:pt x="3671" y="12819"/>
                  <a:pt x="3468" y="12017"/>
                  <a:pt x="2664" y="11965"/>
                </a:cubicBezTo>
                <a:cubicBezTo>
                  <a:pt x="2556" y="11958"/>
                  <a:pt x="2464" y="11958"/>
                  <a:pt x="2384" y="11965"/>
                </a:cubicBezTo>
                <a:close/>
                <a:moveTo>
                  <a:pt x="13327" y="17024"/>
                </a:moveTo>
                <a:cubicBezTo>
                  <a:pt x="12662" y="17299"/>
                  <a:pt x="11972" y="17587"/>
                  <a:pt x="11279" y="17875"/>
                </a:cubicBezTo>
                <a:cubicBezTo>
                  <a:pt x="14155" y="19074"/>
                  <a:pt x="16739" y="20164"/>
                  <a:pt x="16970" y="20310"/>
                </a:cubicBezTo>
                <a:cubicBezTo>
                  <a:pt x="17563" y="20683"/>
                  <a:pt x="17762" y="21487"/>
                  <a:pt x="18566" y="21541"/>
                </a:cubicBezTo>
                <a:cubicBezTo>
                  <a:pt x="19428" y="21600"/>
                  <a:pt x="19275" y="21180"/>
                  <a:pt x="19910" y="20802"/>
                </a:cubicBezTo>
                <a:cubicBezTo>
                  <a:pt x="20673" y="20350"/>
                  <a:pt x="21417" y="20284"/>
                  <a:pt x="21202" y="19710"/>
                </a:cubicBezTo>
                <a:cubicBezTo>
                  <a:pt x="20850" y="18767"/>
                  <a:pt x="19169" y="19461"/>
                  <a:pt x="18116" y="19006"/>
                </a:cubicBezTo>
                <a:cubicBezTo>
                  <a:pt x="17898" y="18912"/>
                  <a:pt x="15814" y="18054"/>
                  <a:pt x="13327" y="1702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9" name="Carré"/>
          <p:cNvSpPr/>
          <p:nvPr/>
        </p:nvSpPr>
        <p:spPr>
          <a:xfrm>
            <a:off x="3210523" y="8399055"/>
            <a:ext cx="178442" cy="152396"/>
          </a:xfrm>
          <a:prstGeom prst="rect">
            <a:avLst/>
          </a:prstGeom>
          <a:solidFill>
            <a:srgbClr val="EBEDF0"/>
          </a:solidFill>
          <a:ln w="12700">
            <a:solidFill>
              <a:schemeClr val="accent2">
                <a:lumOff val="21764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43529"/>
                  </a:schemeClr>
                </a:solidFill>
              </a:defRPr>
            </a:pPr>
            <a:endParaRPr sz="1000" b="1" dirty="0">
              <a:solidFill>
                <a:schemeClr val="tx1"/>
              </a:solidFill>
            </a:endParaRPr>
          </a:p>
        </p:txBody>
      </p:sp>
      <p:sp>
        <p:nvSpPr>
          <p:cNvPr id="160" name="Rectangle"/>
          <p:cNvSpPr/>
          <p:nvPr/>
        </p:nvSpPr>
        <p:spPr>
          <a:xfrm>
            <a:off x="5244624" y="8382478"/>
            <a:ext cx="1774191" cy="231141"/>
          </a:xfrm>
          <a:prstGeom prst="rect">
            <a:avLst/>
          </a:prstGeom>
          <a:solidFill>
            <a:srgbClr val="941100"/>
          </a:solidFill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1" name="Blessures"/>
          <p:cNvSpPr txBox="1"/>
          <p:nvPr/>
        </p:nvSpPr>
        <p:spPr>
          <a:xfrm>
            <a:off x="5784014" y="8372383"/>
            <a:ext cx="69541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100" b="1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Blessures </a:t>
            </a:r>
          </a:p>
        </p:txBody>
      </p:sp>
      <p:sp>
        <p:nvSpPr>
          <p:cNvPr id="162" name="Rectangle"/>
          <p:cNvSpPr/>
          <p:nvPr/>
        </p:nvSpPr>
        <p:spPr>
          <a:xfrm>
            <a:off x="3515783" y="8385083"/>
            <a:ext cx="1769594" cy="231141"/>
          </a:xfrm>
          <a:prstGeom prst="rect">
            <a:avLst/>
          </a:prstGeom>
          <a:solidFill>
            <a:srgbClr val="C1DFE2"/>
          </a:solidFill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3" name="Compétences"/>
          <p:cNvSpPr txBox="1"/>
          <p:nvPr/>
        </p:nvSpPr>
        <p:spPr>
          <a:xfrm>
            <a:off x="3935344" y="8372383"/>
            <a:ext cx="930472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100" b="1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Compétences </a:t>
            </a:r>
          </a:p>
        </p:txBody>
      </p:sp>
      <p:sp>
        <p:nvSpPr>
          <p:cNvPr id="164" name="X"/>
          <p:cNvSpPr txBox="1"/>
          <p:nvPr/>
        </p:nvSpPr>
        <p:spPr>
          <a:xfrm>
            <a:off x="2673256" y="8334283"/>
            <a:ext cx="9239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000" b="1">
                <a:solidFill>
                  <a:srgbClr val="546608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endParaRPr dirty="0"/>
          </a:p>
        </p:txBody>
      </p:sp>
      <p:sp>
        <p:nvSpPr>
          <p:cNvPr id="165" name="X"/>
          <p:cNvSpPr txBox="1"/>
          <p:nvPr/>
        </p:nvSpPr>
        <p:spPr>
          <a:xfrm>
            <a:off x="3240523" y="8334283"/>
            <a:ext cx="9239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457200">
              <a:defRPr sz="1000" b="1">
                <a:solidFill>
                  <a:srgbClr val="546608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endParaRPr dirty="0"/>
          </a:p>
        </p:txBody>
      </p:sp>
      <p:sp>
        <p:nvSpPr>
          <p:cNvPr id="2" name="Carré">
            <a:extLst>
              <a:ext uri="{FF2B5EF4-FFF2-40B4-BE49-F238E27FC236}">
                <a16:creationId xmlns:a16="http://schemas.microsoft.com/office/drawing/2014/main" id="{1F1E7F13-AB1A-5B01-EDD6-B6FB83050D54}"/>
              </a:ext>
            </a:extLst>
          </p:cNvPr>
          <p:cNvSpPr/>
          <p:nvPr/>
        </p:nvSpPr>
        <p:spPr>
          <a:xfrm>
            <a:off x="2642198" y="8399055"/>
            <a:ext cx="178442" cy="152396"/>
          </a:xfrm>
          <a:prstGeom prst="rect">
            <a:avLst/>
          </a:prstGeom>
          <a:solidFill>
            <a:srgbClr val="EBEDF0"/>
          </a:solidFill>
          <a:ln w="12700">
            <a:solidFill>
              <a:schemeClr val="accent2">
                <a:lumOff val="21764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43529"/>
                  </a:schemeClr>
                </a:solidFill>
              </a:defRPr>
            </a:pPr>
            <a:endParaRPr sz="1000" b="1" dirty="0">
              <a:solidFill>
                <a:schemeClr val="tx1"/>
              </a:solidFill>
            </a:endParaRPr>
          </a:p>
        </p:txBody>
      </p:sp>
      <p:sp>
        <p:nvSpPr>
          <p:cNvPr id="5" name="Carré">
            <a:extLst>
              <a:ext uri="{FF2B5EF4-FFF2-40B4-BE49-F238E27FC236}">
                <a16:creationId xmlns:a16="http://schemas.microsoft.com/office/drawing/2014/main" id="{3197E76B-75C5-4C31-DD10-867A79C20E05}"/>
              </a:ext>
            </a:extLst>
          </p:cNvPr>
          <p:cNvSpPr/>
          <p:nvPr/>
        </p:nvSpPr>
        <p:spPr>
          <a:xfrm>
            <a:off x="3210523" y="6186080"/>
            <a:ext cx="178442" cy="152396"/>
          </a:xfrm>
          <a:prstGeom prst="rect">
            <a:avLst/>
          </a:prstGeom>
          <a:solidFill>
            <a:srgbClr val="EBEDF0"/>
          </a:solidFill>
          <a:ln w="12700">
            <a:solidFill>
              <a:schemeClr val="accent2">
                <a:lumOff val="21764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43529"/>
                  </a:schemeClr>
                </a:solidFill>
              </a:defRPr>
            </a:pPr>
            <a:endParaRPr sz="1000" b="1" dirty="0">
              <a:solidFill>
                <a:schemeClr val="tx1"/>
              </a:solidFill>
            </a:endParaRPr>
          </a:p>
        </p:txBody>
      </p:sp>
      <p:sp>
        <p:nvSpPr>
          <p:cNvPr id="6" name="Carré">
            <a:extLst>
              <a:ext uri="{FF2B5EF4-FFF2-40B4-BE49-F238E27FC236}">
                <a16:creationId xmlns:a16="http://schemas.microsoft.com/office/drawing/2014/main" id="{6E2AF3BE-35C9-4727-E118-A69D8C0CF57E}"/>
              </a:ext>
            </a:extLst>
          </p:cNvPr>
          <p:cNvSpPr/>
          <p:nvPr/>
        </p:nvSpPr>
        <p:spPr>
          <a:xfrm>
            <a:off x="2642198" y="6186080"/>
            <a:ext cx="178442" cy="152396"/>
          </a:xfrm>
          <a:prstGeom prst="rect">
            <a:avLst/>
          </a:prstGeom>
          <a:solidFill>
            <a:srgbClr val="EBEDF0"/>
          </a:solidFill>
          <a:ln w="12700">
            <a:solidFill>
              <a:schemeClr val="accent2">
                <a:lumOff val="21764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43529"/>
                  </a:schemeClr>
                </a:solidFill>
              </a:defRPr>
            </a:pPr>
            <a:endParaRPr sz="1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134</Words>
  <Application>Microsoft Macintosh PowerPoint</Application>
  <PresentationFormat>Personnalisé</PresentationFormat>
  <Paragraphs>59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Times Roman</vt:lpstr>
      <vt:lpstr>Simple Light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Raphaël Riffé</cp:lastModifiedBy>
  <cp:revision>16</cp:revision>
  <dcterms:modified xsi:type="dcterms:W3CDTF">2026-06-24T14:05:25Z</dcterms:modified>
</cp:coreProperties>
</file>